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5" r:id="rId6"/>
    <p:sldId id="263" r:id="rId7"/>
    <p:sldId id="260" r:id="rId8"/>
    <p:sldId id="269" r:id="rId9"/>
    <p:sldId id="257" r:id="rId10"/>
    <p:sldId id="258" r:id="rId11"/>
    <p:sldId id="264" r:id="rId12"/>
    <p:sldId id="261" r:id="rId13"/>
    <p:sldId id="266" r:id="rId14"/>
    <p:sldId id="267" r:id="rId15"/>
    <p:sldId id="262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E6997F-84E6-BA99-8319-2DD3D5319FD5}" v="272" dt="2021-06-30T08:48:50.176"/>
    <p1510:client id="{B14E828C-9C30-411C-98AA-BC259CAA0453}" v="171" dt="2021-06-29T18:49:36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aldine Blake" userId="S::geraldine.blake@londonfunders.org.uk::167da8ac-34b2-4afe-b0a8-f75794a414b2" providerId="AD" clId="Web-{14A48C69-F516-89AF-8229-2387155F9C7B}"/>
    <pc:docChg chg="modSld">
      <pc:chgData name="Geraldine Blake" userId="S::geraldine.blake@londonfunders.org.uk::167da8ac-34b2-4afe-b0a8-f75794a414b2" providerId="AD" clId="Web-{14A48C69-F516-89AF-8229-2387155F9C7B}" dt="2021-06-23T10:14:29.337" v="19" actId="20577"/>
      <pc:docMkLst>
        <pc:docMk/>
      </pc:docMkLst>
      <pc:sldChg chg="modSp">
        <pc:chgData name="Geraldine Blake" userId="S::geraldine.blake@londonfunders.org.uk::167da8ac-34b2-4afe-b0a8-f75794a414b2" providerId="AD" clId="Web-{14A48C69-F516-89AF-8229-2387155F9C7B}" dt="2021-06-23T10:14:29.337" v="19" actId="20577"/>
        <pc:sldMkLst>
          <pc:docMk/>
          <pc:sldMk cId="3633124906" sldId="256"/>
        </pc:sldMkLst>
        <pc:spChg chg="mod">
          <ac:chgData name="Geraldine Blake" userId="S::geraldine.blake@londonfunders.org.uk::167da8ac-34b2-4afe-b0a8-f75794a414b2" providerId="AD" clId="Web-{14A48C69-F516-89AF-8229-2387155F9C7B}" dt="2021-06-23T10:14:18.430" v="15" actId="20577"/>
          <ac:spMkLst>
            <pc:docMk/>
            <pc:sldMk cId="3633124906" sldId="256"/>
            <ac:spMk id="2" creationId="{00000000-0000-0000-0000-000000000000}"/>
          </ac:spMkLst>
        </pc:spChg>
        <pc:spChg chg="mod">
          <ac:chgData name="Geraldine Blake" userId="S::geraldine.blake@londonfunders.org.uk::167da8ac-34b2-4afe-b0a8-f75794a414b2" providerId="AD" clId="Web-{14A48C69-F516-89AF-8229-2387155F9C7B}" dt="2021-06-23T10:14:29.337" v="19" actId="20577"/>
          <ac:spMkLst>
            <pc:docMk/>
            <pc:sldMk cId="3633124906" sldId="256"/>
            <ac:spMk id="3" creationId="{00000000-0000-0000-0000-000000000000}"/>
          </ac:spMkLst>
        </pc:spChg>
      </pc:sldChg>
    </pc:docChg>
  </pc:docChgLst>
  <pc:docChgLst>
    <pc:chgData name="Geraldine Blake" userId="167da8ac-34b2-4afe-b0a8-f75794a414b2" providerId="ADAL" clId="{B14E828C-9C30-411C-98AA-BC259CAA0453}"/>
    <pc:docChg chg="undo custSel addSld modSld">
      <pc:chgData name="Geraldine Blake" userId="167da8ac-34b2-4afe-b0a8-f75794a414b2" providerId="ADAL" clId="{B14E828C-9C30-411C-98AA-BC259CAA0453}" dt="2021-06-29T18:51:30.536" v="390" actId="5793"/>
      <pc:docMkLst>
        <pc:docMk/>
      </pc:docMkLst>
      <pc:sldChg chg="modSp mod">
        <pc:chgData name="Geraldine Blake" userId="167da8ac-34b2-4afe-b0a8-f75794a414b2" providerId="ADAL" clId="{B14E828C-9C30-411C-98AA-BC259CAA0453}" dt="2021-06-29T10:24:32.687" v="107" actId="948"/>
        <pc:sldMkLst>
          <pc:docMk/>
          <pc:sldMk cId="2810757318" sldId="257"/>
        </pc:sldMkLst>
        <pc:spChg chg="mod">
          <ac:chgData name="Geraldine Blake" userId="167da8ac-34b2-4afe-b0a8-f75794a414b2" providerId="ADAL" clId="{B14E828C-9C30-411C-98AA-BC259CAA0453}" dt="2021-06-29T10:24:32.687" v="107" actId="948"/>
          <ac:spMkLst>
            <pc:docMk/>
            <pc:sldMk cId="2810757318" sldId="257"/>
            <ac:spMk id="3" creationId="{00000000-0000-0000-0000-000000000000}"/>
          </ac:spMkLst>
        </pc:spChg>
      </pc:sldChg>
      <pc:sldChg chg="modSp mod">
        <pc:chgData name="Geraldine Blake" userId="167da8ac-34b2-4afe-b0a8-f75794a414b2" providerId="ADAL" clId="{B14E828C-9C30-411C-98AA-BC259CAA0453}" dt="2021-06-29T18:45:55.981" v="372" actId="6549"/>
        <pc:sldMkLst>
          <pc:docMk/>
          <pc:sldMk cId="3153685171" sldId="259"/>
        </pc:sldMkLst>
        <pc:spChg chg="mod">
          <ac:chgData name="Geraldine Blake" userId="167da8ac-34b2-4afe-b0a8-f75794a414b2" providerId="ADAL" clId="{B14E828C-9C30-411C-98AA-BC259CAA0453}" dt="2021-06-29T18:45:55.981" v="372" actId="6549"/>
          <ac:spMkLst>
            <pc:docMk/>
            <pc:sldMk cId="3153685171" sldId="259"/>
            <ac:spMk id="3" creationId="{26D60E64-0964-44AB-9DC6-93295E509C39}"/>
          </ac:spMkLst>
        </pc:spChg>
      </pc:sldChg>
      <pc:sldChg chg="modSp mod">
        <pc:chgData name="Geraldine Blake" userId="167da8ac-34b2-4afe-b0a8-f75794a414b2" providerId="ADAL" clId="{B14E828C-9C30-411C-98AA-BC259CAA0453}" dt="2021-06-29T18:42:24.034" v="332" actId="207"/>
        <pc:sldMkLst>
          <pc:docMk/>
          <pc:sldMk cId="3366832353" sldId="261"/>
        </pc:sldMkLst>
        <pc:spChg chg="mod">
          <ac:chgData name="Geraldine Blake" userId="167da8ac-34b2-4afe-b0a8-f75794a414b2" providerId="ADAL" clId="{B14E828C-9C30-411C-98AA-BC259CAA0453}" dt="2021-06-29T18:42:24.034" v="332" actId="207"/>
          <ac:spMkLst>
            <pc:docMk/>
            <pc:sldMk cId="3366832353" sldId="261"/>
            <ac:spMk id="3" creationId="{347BE310-C7F8-464F-A891-88044F1B023A}"/>
          </ac:spMkLst>
        </pc:spChg>
      </pc:sldChg>
      <pc:sldChg chg="modSp mod">
        <pc:chgData name="Geraldine Blake" userId="167da8ac-34b2-4afe-b0a8-f75794a414b2" providerId="ADAL" clId="{B14E828C-9C30-411C-98AA-BC259CAA0453}" dt="2021-06-29T18:44:51.626" v="348" actId="20577"/>
        <pc:sldMkLst>
          <pc:docMk/>
          <pc:sldMk cId="4074840655" sldId="262"/>
        </pc:sldMkLst>
        <pc:spChg chg="mod">
          <ac:chgData name="Geraldine Blake" userId="167da8ac-34b2-4afe-b0a8-f75794a414b2" providerId="ADAL" clId="{B14E828C-9C30-411C-98AA-BC259CAA0453}" dt="2021-06-29T18:44:51.626" v="348" actId="20577"/>
          <ac:spMkLst>
            <pc:docMk/>
            <pc:sldMk cId="4074840655" sldId="262"/>
            <ac:spMk id="3" creationId="{18787E04-E808-44BD-A0C5-ACCC2B556184}"/>
          </ac:spMkLst>
        </pc:spChg>
      </pc:sldChg>
      <pc:sldChg chg="modSp new mod">
        <pc:chgData name="Geraldine Blake" userId="167da8ac-34b2-4afe-b0a8-f75794a414b2" providerId="ADAL" clId="{B14E828C-9C30-411C-98AA-BC259CAA0453}" dt="2021-06-29T18:40:07.450" v="309" actId="20577"/>
        <pc:sldMkLst>
          <pc:docMk/>
          <pc:sldMk cId="571218646" sldId="263"/>
        </pc:sldMkLst>
        <pc:spChg chg="mod">
          <ac:chgData name="Geraldine Blake" userId="167da8ac-34b2-4afe-b0a8-f75794a414b2" providerId="ADAL" clId="{B14E828C-9C30-411C-98AA-BC259CAA0453}" dt="2021-06-29T10:16:11.395" v="37" actId="27636"/>
          <ac:spMkLst>
            <pc:docMk/>
            <pc:sldMk cId="571218646" sldId="263"/>
            <ac:spMk id="2" creationId="{DE282560-8EF4-4D62-8DC4-5DEE8BE1A44F}"/>
          </ac:spMkLst>
        </pc:spChg>
        <pc:spChg chg="mod">
          <ac:chgData name="Geraldine Blake" userId="167da8ac-34b2-4afe-b0a8-f75794a414b2" providerId="ADAL" clId="{B14E828C-9C30-411C-98AA-BC259CAA0453}" dt="2021-06-29T18:40:07.450" v="309" actId="20577"/>
          <ac:spMkLst>
            <pc:docMk/>
            <pc:sldMk cId="571218646" sldId="263"/>
            <ac:spMk id="3" creationId="{0867DBFF-B471-4296-B95D-8BC1AA34954D}"/>
          </ac:spMkLst>
        </pc:spChg>
      </pc:sldChg>
      <pc:sldChg chg="addSp delSp modSp new mod">
        <pc:chgData name="Geraldine Blake" userId="167da8ac-34b2-4afe-b0a8-f75794a414b2" providerId="ADAL" clId="{B14E828C-9C30-411C-98AA-BC259CAA0453}" dt="2021-06-29T18:33:46.338" v="125" actId="14100"/>
        <pc:sldMkLst>
          <pc:docMk/>
          <pc:sldMk cId="2141462799" sldId="264"/>
        </pc:sldMkLst>
        <pc:spChg chg="del">
          <ac:chgData name="Geraldine Blake" userId="167da8ac-34b2-4afe-b0a8-f75794a414b2" providerId="ADAL" clId="{B14E828C-9C30-411C-98AA-BC259CAA0453}" dt="2021-06-29T18:33:33.010" v="121" actId="478"/>
          <ac:spMkLst>
            <pc:docMk/>
            <pc:sldMk cId="2141462799" sldId="264"/>
            <ac:spMk id="2" creationId="{411995AD-969D-4BFA-A3A7-7D58EDFE8AD2}"/>
          </ac:spMkLst>
        </pc:spChg>
        <pc:spChg chg="del">
          <ac:chgData name="Geraldine Blake" userId="167da8ac-34b2-4afe-b0a8-f75794a414b2" providerId="ADAL" clId="{B14E828C-9C30-411C-98AA-BC259CAA0453}" dt="2021-06-29T18:33:28.084" v="120" actId="22"/>
          <ac:spMkLst>
            <pc:docMk/>
            <pc:sldMk cId="2141462799" sldId="264"/>
            <ac:spMk id="3" creationId="{3A306AB0-2FD4-4503-8E8E-E63DD3D4A3D2}"/>
          </ac:spMkLst>
        </pc:spChg>
        <pc:picChg chg="add mod ord">
          <ac:chgData name="Geraldine Blake" userId="167da8ac-34b2-4afe-b0a8-f75794a414b2" providerId="ADAL" clId="{B14E828C-9C30-411C-98AA-BC259CAA0453}" dt="2021-06-29T18:33:46.338" v="125" actId="14100"/>
          <ac:picMkLst>
            <pc:docMk/>
            <pc:sldMk cId="2141462799" sldId="264"/>
            <ac:picMk id="5" creationId="{D8CD25B8-6F68-49BE-8415-A75D722C4A55}"/>
          </ac:picMkLst>
        </pc:picChg>
      </pc:sldChg>
      <pc:sldChg chg="addSp delSp modSp new mod">
        <pc:chgData name="Geraldine Blake" userId="167da8ac-34b2-4afe-b0a8-f75794a414b2" providerId="ADAL" clId="{B14E828C-9C30-411C-98AA-BC259CAA0453}" dt="2021-06-29T18:39:35.436" v="303" actId="207"/>
        <pc:sldMkLst>
          <pc:docMk/>
          <pc:sldMk cId="161322794" sldId="265"/>
        </pc:sldMkLst>
        <pc:spChg chg="mod">
          <ac:chgData name="Geraldine Blake" userId="167da8ac-34b2-4afe-b0a8-f75794a414b2" providerId="ADAL" clId="{B14E828C-9C30-411C-98AA-BC259CAA0453}" dt="2021-06-29T18:37:41.449" v="269" actId="1076"/>
          <ac:spMkLst>
            <pc:docMk/>
            <pc:sldMk cId="161322794" sldId="265"/>
            <ac:spMk id="2" creationId="{D8EF501F-6620-4BF1-A3CD-2D38ABE277EB}"/>
          </ac:spMkLst>
        </pc:spChg>
        <pc:spChg chg="del">
          <ac:chgData name="Geraldine Blake" userId="167da8ac-34b2-4afe-b0a8-f75794a414b2" providerId="ADAL" clId="{B14E828C-9C30-411C-98AA-BC259CAA0453}" dt="2021-06-29T18:35:15.705" v="138" actId="1032"/>
          <ac:spMkLst>
            <pc:docMk/>
            <pc:sldMk cId="161322794" sldId="265"/>
            <ac:spMk id="3" creationId="{28F673FB-EAD3-46D6-8283-CD7B0F7CDF18}"/>
          </ac:spMkLst>
        </pc:spChg>
        <pc:graphicFrameChg chg="add mod modGraphic">
          <ac:chgData name="Geraldine Blake" userId="167da8ac-34b2-4afe-b0a8-f75794a414b2" providerId="ADAL" clId="{B14E828C-9C30-411C-98AA-BC259CAA0453}" dt="2021-06-29T18:39:35.436" v="303" actId="207"/>
          <ac:graphicFrameMkLst>
            <pc:docMk/>
            <pc:sldMk cId="161322794" sldId="265"/>
            <ac:graphicFrameMk id="4" creationId="{91AFD4C3-4E28-46BF-AEDD-F6A1D14ED93E}"/>
          </ac:graphicFrameMkLst>
        </pc:graphicFrameChg>
      </pc:sldChg>
      <pc:sldChg chg="modSp new mod">
        <pc:chgData name="Geraldine Blake" userId="167da8ac-34b2-4afe-b0a8-f75794a414b2" providerId="ADAL" clId="{B14E828C-9C30-411C-98AA-BC259CAA0453}" dt="2021-06-29T18:44:17.617" v="344" actId="20577"/>
        <pc:sldMkLst>
          <pc:docMk/>
          <pc:sldMk cId="2920672007" sldId="266"/>
        </pc:sldMkLst>
        <pc:spChg chg="mod">
          <ac:chgData name="Geraldine Blake" userId="167da8ac-34b2-4afe-b0a8-f75794a414b2" providerId="ADAL" clId="{B14E828C-9C30-411C-98AA-BC259CAA0453}" dt="2021-06-29T18:42:40.485" v="334" actId="1076"/>
          <ac:spMkLst>
            <pc:docMk/>
            <pc:sldMk cId="2920672007" sldId="266"/>
            <ac:spMk id="2" creationId="{0950EFD1-9D6B-4A22-95AA-43B6806F7484}"/>
          </ac:spMkLst>
        </pc:spChg>
        <pc:spChg chg="mod">
          <ac:chgData name="Geraldine Blake" userId="167da8ac-34b2-4afe-b0a8-f75794a414b2" providerId="ADAL" clId="{B14E828C-9C30-411C-98AA-BC259CAA0453}" dt="2021-06-29T18:44:17.617" v="344" actId="20577"/>
          <ac:spMkLst>
            <pc:docMk/>
            <pc:sldMk cId="2920672007" sldId="266"/>
            <ac:spMk id="3" creationId="{28C7F31A-1940-445D-82BF-3820FC96EFB8}"/>
          </ac:spMkLst>
        </pc:spChg>
      </pc:sldChg>
      <pc:sldChg chg="modSp new mod">
        <pc:chgData name="Geraldine Blake" userId="167da8ac-34b2-4afe-b0a8-f75794a414b2" providerId="ADAL" clId="{B14E828C-9C30-411C-98AA-BC259CAA0453}" dt="2021-06-29T18:44:32.898" v="346" actId="1076"/>
        <pc:sldMkLst>
          <pc:docMk/>
          <pc:sldMk cId="4190404762" sldId="267"/>
        </pc:sldMkLst>
        <pc:spChg chg="mod">
          <ac:chgData name="Geraldine Blake" userId="167da8ac-34b2-4afe-b0a8-f75794a414b2" providerId="ADAL" clId="{B14E828C-9C30-411C-98AA-BC259CAA0453}" dt="2021-06-29T18:43:01.483" v="337" actId="1076"/>
          <ac:spMkLst>
            <pc:docMk/>
            <pc:sldMk cId="4190404762" sldId="267"/>
            <ac:spMk id="2" creationId="{41DB2358-267E-4257-8250-D30DC6ACBC04}"/>
          </ac:spMkLst>
        </pc:spChg>
        <pc:spChg chg="mod">
          <ac:chgData name="Geraldine Blake" userId="167da8ac-34b2-4afe-b0a8-f75794a414b2" providerId="ADAL" clId="{B14E828C-9C30-411C-98AA-BC259CAA0453}" dt="2021-06-29T18:44:32.898" v="346" actId="1076"/>
          <ac:spMkLst>
            <pc:docMk/>
            <pc:sldMk cId="4190404762" sldId="267"/>
            <ac:spMk id="3" creationId="{0579507B-86F3-4B5C-9921-9B7011BB77E0}"/>
          </ac:spMkLst>
        </pc:spChg>
      </pc:sldChg>
      <pc:sldChg chg="modSp new mod">
        <pc:chgData name="Geraldine Blake" userId="167da8ac-34b2-4afe-b0a8-f75794a414b2" providerId="ADAL" clId="{B14E828C-9C30-411C-98AA-BC259CAA0453}" dt="2021-06-29T18:51:30.536" v="390" actId="5793"/>
        <pc:sldMkLst>
          <pc:docMk/>
          <pc:sldMk cId="1827359124" sldId="268"/>
        </pc:sldMkLst>
        <pc:spChg chg="mod">
          <ac:chgData name="Geraldine Blake" userId="167da8ac-34b2-4afe-b0a8-f75794a414b2" providerId="ADAL" clId="{B14E828C-9C30-411C-98AA-BC259CAA0453}" dt="2021-06-29T18:45:06.613" v="361" actId="1076"/>
          <ac:spMkLst>
            <pc:docMk/>
            <pc:sldMk cId="1827359124" sldId="268"/>
            <ac:spMk id="2" creationId="{48D24DF3-7B13-4F66-8435-4E6EFE396926}"/>
          </ac:spMkLst>
        </pc:spChg>
        <pc:spChg chg="mod">
          <ac:chgData name="Geraldine Blake" userId="167da8ac-34b2-4afe-b0a8-f75794a414b2" providerId="ADAL" clId="{B14E828C-9C30-411C-98AA-BC259CAA0453}" dt="2021-06-29T18:51:30.536" v="390" actId="5793"/>
          <ac:spMkLst>
            <pc:docMk/>
            <pc:sldMk cId="1827359124" sldId="268"/>
            <ac:spMk id="3" creationId="{19143C4C-A1C8-41A8-AFD2-72475DEA0849}"/>
          </ac:spMkLst>
        </pc:spChg>
      </pc:sldChg>
      <pc:sldChg chg="addSp delSp modSp new mod">
        <pc:chgData name="Geraldine Blake" userId="167da8ac-34b2-4afe-b0a8-f75794a414b2" providerId="ADAL" clId="{B14E828C-9C30-411C-98AA-BC259CAA0453}" dt="2021-06-29T18:49:50.809" v="387" actId="1076"/>
        <pc:sldMkLst>
          <pc:docMk/>
          <pc:sldMk cId="1743121991" sldId="269"/>
        </pc:sldMkLst>
        <pc:spChg chg="mod">
          <ac:chgData name="Geraldine Blake" userId="167da8ac-34b2-4afe-b0a8-f75794a414b2" providerId="ADAL" clId="{B14E828C-9C30-411C-98AA-BC259CAA0453}" dt="2021-06-29T18:49:03.292" v="382" actId="27636"/>
          <ac:spMkLst>
            <pc:docMk/>
            <pc:sldMk cId="1743121991" sldId="269"/>
            <ac:spMk id="2" creationId="{8AFF27D9-3944-4735-9BF2-D6BF87FBBE8D}"/>
          </ac:spMkLst>
        </pc:spChg>
        <pc:spChg chg="del">
          <ac:chgData name="Geraldine Blake" userId="167da8ac-34b2-4afe-b0a8-f75794a414b2" providerId="ADAL" clId="{B14E828C-9C30-411C-98AA-BC259CAA0453}" dt="2021-06-29T18:47:45.440" v="374"/>
          <ac:spMkLst>
            <pc:docMk/>
            <pc:sldMk cId="1743121991" sldId="269"/>
            <ac:spMk id="3" creationId="{4401CB39-AB1B-4CAE-AA52-B67D8D1C7290}"/>
          </ac:spMkLst>
        </pc:spChg>
        <pc:spChg chg="add mod">
          <ac:chgData name="Geraldine Blake" userId="167da8ac-34b2-4afe-b0a8-f75794a414b2" providerId="ADAL" clId="{B14E828C-9C30-411C-98AA-BC259CAA0453}" dt="2021-06-29T18:49:50.809" v="387" actId="1076"/>
          <ac:spMkLst>
            <pc:docMk/>
            <pc:sldMk cId="1743121991" sldId="269"/>
            <ac:spMk id="4" creationId="{F5245E15-D895-456D-8461-C222C7AF7DFE}"/>
          </ac:spMkLst>
        </pc:spChg>
        <pc:picChg chg="add mod">
          <ac:chgData name="Geraldine Blake" userId="167da8ac-34b2-4afe-b0a8-f75794a414b2" providerId="ADAL" clId="{B14E828C-9C30-411C-98AA-BC259CAA0453}" dt="2021-06-29T18:49:08.022" v="383" actId="1076"/>
          <ac:picMkLst>
            <pc:docMk/>
            <pc:sldMk cId="1743121991" sldId="269"/>
            <ac:picMk id="1026" creationId="{5575C65B-0FC8-4425-86DB-0E7E80F99D18}"/>
          </ac:picMkLst>
        </pc:picChg>
      </pc:sldChg>
    </pc:docChg>
  </pc:docChgLst>
  <pc:docChgLst>
    <pc:chgData name="Geraldine Blake" userId="S::geraldine.blake@londonfunders.org.uk::167da8ac-34b2-4afe-b0a8-f75794a414b2" providerId="AD" clId="Web-{04E6997F-84E6-BA99-8319-2DD3D5319FD5}"/>
    <pc:docChg chg="delSld modSld sldOrd">
      <pc:chgData name="Geraldine Blake" userId="S::geraldine.blake@londonfunders.org.uk::167da8ac-34b2-4afe-b0a8-f75794a414b2" providerId="AD" clId="Web-{04E6997F-84E6-BA99-8319-2DD3D5319FD5}" dt="2021-06-30T08:48:50.176" v="148"/>
      <pc:docMkLst>
        <pc:docMk/>
      </pc:docMkLst>
      <pc:sldChg chg="del">
        <pc:chgData name="Geraldine Blake" userId="S::geraldine.blake@londonfunders.org.uk::167da8ac-34b2-4afe-b0a8-f75794a414b2" providerId="AD" clId="Web-{04E6997F-84E6-BA99-8319-2DD3D5319FD5}" dt="2021-06-30T08:48:50.176" v="148"/>
        <pc:sldMkLst>
          <pc:docMk/>
          <pc:sldMk cId="3153685171" sldId="259"/>
        </pc:sldMkLst>
      </pc:sldChg>
      <pc:sldChg chg="modSp">
        <pc:chgData name="Geraldine Blake" userId="S::geraldine.blake@londonfunders.org.uk::167da8ac-34b2-4afe-b0a8-f75794a414b2" providerId="AD" clId="Web-{04E6997F-84E6-BA99-8319-2DD3D5319FD5}" dt="2021-06-30T08:10:22.168" v="20" actId="20577"/>
        <pc:sldMkLst>
          <pc:docMk/>
          <pc:sldMk cId="3702006437" sldId="260"/>
        </pc:sldMkLst>
        <pc:spChg chg="mod">
          <ac:chgData name="Geraldine Blake" userId="S::geraldine.blake@londonfunders.org.uk::167da8ac-34b2-4afe-b0a8-f75794a414b2" providerId="AD" clId="Web-{04E6997F-84E6-BA99-8319-2DD3D5319FD5}" dt="2021-06-30T08:10:22.168" v="20" actId="20577"/>
          <ac:spMkLst>
            <pc:docMk/>
            <pc:sldMk cId="3702006437" sldId="260"/>
            <ac:spMk id="2" creationId="{8234C738-FEAA-46DF-98E0-FBED9AE0C8A5}"/>
          </ac:spMkLst>
        </pc:spChg>
      </pc:sldChg>
      <pc:sldChg chg="modSp">
        <pc:chgData name="Geraldine Blake" userId="S::geraldine.blake@londonfunders.org.uk::167da8ac-34b2-4afe-b0a8-f75794a414b2" providerId="AD" clId="Web-{04E6997F-84E6-BA99-8319-2DD3D5319FD5}" dt="2021-06-30T08:10:52.387" v="27" actId="20577"/>
        <pc:sldMkLst>
          <pc:docMk/>
          <pc:sldMk cId="3366832353" sldId="261"/>
        </pc:sldMkLst>
        <pc:spChg chg="mod">
          <ac:chgData name="Geraldine Blake" userId="S::geraldine.blake@londonfunders.org.uk::167da8ac-34b2-4afe-b0a8-f75794a414b2" providerId="AD" clId="Web-{04E6997F-84E6-BA99-8319-2DD3D5319FD5}" dt="2021-06-30T08:10:52.387" v="27" actId="20577"/>
          <ac:spMkLst>
            <pc:docMk/>
            <pc:sldMk cId="3366832353" sldId="261"/>
            <ac:spMk id="2" creationId="{40CF08C2-B30F-4870-8EFC-B846A746D42D}"/>
          </ac:spMkLst>
        </pc:spChg>
      </pc:sldChg>
      <pc:sldChg chg="modSp">
        <pc:chgData name="Geraldine Blake" userId="S::geraldine.blake@londonfunders.org.uk::167da8ac-34b2-4afe-b0a8-f75794a414b2" providerId="AD" clId="Web-{04E6997F-84E6-BA99-8319-2DD3D5319FD5}" dt="2021-06-30T08:18:14.053" v="147" actId="20577"/>
        <pc:sldMkLst>
          <pc:docMk/>
          <pc:sldMk cId="4074840655" sldId="262"/>
        </pc:sldMkLst>
        <pc:spChg chg="mod">
          <ac:chgData name="Geraldine Blake" userId="S::geraldine.blake@londonfunders.org.uk::167da8ac-34b2-4afe-b0a8-f75794a414b2" providerId="AD" clId="Web-{04E6997F-84E6-BA99-8319-2DD3D5319FD5}" dt="2021-06-30T08:12:36.624" v="41" actId="20577"/>
          <ac:spMkLst>
            <pc:docMk/>
            <pc:sldMk cId="4074840655" sldId="262"/>
            <ac:spMk id="2" creationId="{BC6847D7-83B6-40D4-B46B-7F03A1ADB51C}"/>
          </ac:spMkLst>
        </pc:spChg>
        <pc:spChg chg="mod">
          <ac:chgData name="Geraldine Blake" userId="S::geraldine.blake@londonfunders.org.uk::167da8ac-34b2-4afe-b0a8-f75794a414b2" providerId="AD" clId="Web-{04E6997F-84E6-BA99-8319-2DD3D5319FD5}" dt="2021-06-30T08:18:14.053" v="147" actId="20577"/>
          <ac:spMkLst>
            <pc:docMk/>
            <pc:sldMk cId="4074840655" sldId="262"/>
            <ac:spMk id="3" creationId="{18787E04-E808-44BD-A0C5-ACCC2B556184}"/>
          </ac:spMkLst>
        </pc:spChg>
      </pc:sldChg>
      <pc:sldChg chg="ord">
        <pc:chgData name="Geraldine Blake" userId="S::geraldine.blake@londonfunders.org.uk::167da8ac-34b2-4afe-b0a8-f75794a414b2" providerId="AD" clId="Web-{04E6997F-84E6-BA99-8319-2DD3D5319FD5}" dt="2021-06-30T08:01:04.733" v="6"/>
        <pc:sldMkLst>
          <pc:docMk/>
          <pc:sldMk cId="571218646" sldId="263"/>
        </pc:sldMkLst>
      </pc:sldChg>
      <pc:sldChg chg="modSp">
        <pc:chgData name="Geraldine Blake" userId="S::geraldine.blake@londonfunders.org.uk::167da8ac-34b2-4afe-b0a8-f75794a414b2" providerId="AD" clId="Web-{04E6997F-84E6-BA99-8319-2DD3D5319FD5}" dt="2021-06-30T08:10:57.841" v="29" actId="20577"/>
        <pc:sldMkLst>
          <pc:docMk/>
          <pc:sldMk cId="2920672007" sldId="266"/>
        </pc:sldMkLst>
        <pc:spChg chg="mod">
          <ac:chgData name="Geraldine Blake" userId="S::geraldine.blake@londonfunders.org.uk::167da8ac-34b2-4afe-b0a8-f75794a414b2" providerId="AD" clId="Web-{04E6997F-84E6-BA99-8319-2DD3D5319FD5}" dt="2021-06-30T08:10:57.841" v="29" actId="20577"/>
          <ac:spMkLst>
            <pc:docMk/>
            <pc:sldMk cId="2920672007" sldId="266"/>
            <ac:spMk id="2" creationId="{0950EFD1-9D6B-4A22-95AA-43B6806F7484}"/>
          </ac:spMkLst>
        </pc:spChg>
      </pc:sldChg>
      <pc:sldChg chg="modSp">
        <pc:chgData name="Geraldine Blake" userId="S::geraldine.blake@londonfunders.org.uk::167da8ac-34b2-4afe-b0a8-f75794a414b2" providerId="AD" clId="Web-{04E6997F-84E6-BA99-8319-2DD3D5319FD5}" dt="2021-06-30T08:11:03.747" v="31" actId="20577"/>
        <pc:sldMkLst>
          <pc:docMk/>
          <pc:sldMk cId="4190404762" sldId="267"/>
        </pc:sldMkLst>
        <pc:spChg chg="mod">
          <ac:chgData name="Geraldine Blake" userId="S::geraldine.blake@londonfunders.org.uk::167da8ac-34b2-4afe-b0a8-f75794a414b2" providerId="AD" clId="Web-{04E6997F-84E6-BA99-8319-2DD3D5319FD5}" dt="2021-06-30T08:11:03.747" v="31" actId="20577"/>
          <ac:spMkLst>
            <pc:docMk/>
            <pc:sldMk cId="4190404762" sldId="267"/>
            <ac:spMk id="2" creationId="{41DB2358-267E-4257-8250-D30DC6ACBC04}"/>
          </ac:spMkLst>
        </pc:spChg>
      </pc:sldChg>
      <pc:sldChg chg="modSp">
        <pc:chgData name="Geraldine Blake" userId="S::geraldine.blake@londonfunders.org.uk::167da8ac-34b2-4afe-b0a8-f75794a414b2" providerId="AD" clId="Web-{04E6997F-84E6-BA99-8319-2DD3D5319FD5}" dt="2021-06-30T08:16:02.144" v="92" actId="20577"/>
        <pc:sldMkLst>
          <pc:docMk/>
          <pc:sldMk cId="1827359124" sldId="268"/>
        </pc:sldMkLst>
        <pc:spChg chg="mod">
          <ac:chgData name="Geraldine Blake" userId="S::geraldine.blake@londonfunders.org.uk::167da8ac-34b2-4afe-b0a8-f75794a414b2" providerId="AD" clId="Web-{04E6997F-84E6-BA99-8319-2DD3D5319FD5}" dt="2021-06-30T08:16:02.144" v="92" actId="20577"/>
          <ac:spMkLst>
            <pc:docMk/>
            <pc:sldMk cId="1827359124" sldId="268"/>
            <ac:spMk id="3" creationId="{19143C4C-A1C8-41A8-AFD2-72475DEA0849}"/>
          </ac:spMkLst>
        </pc:spChg>
      </pc:sldChg>
    </pc:docChg>
  </pc:docChgLst>
  <pc:docChgLst>
    <pc:chgData name="Geraldine Blake" userId="167da8ac-34b2-4afe-b0a8-f75794a414b2" providerId="ADAL" clId="{92FF3361-4558-403C-A5AF-B118A429CD4D}"/>
    <pc:docChg chg="undo custSel addSld modSld">
      <pc:chgData name="Geraldine Blake" userId="167da8ac-34b2-4afe-b0a8-f75794a414b2" providerId="ADAL" clId="{92FF3361-4558-403C-A5AF-B118A429CD4D}" dt="2021-06-23T10:06:06.347" v="769" actId="1076"/>
      <pc:docMkLst>
        <pc:docMk/>
      </pc:docMkLst>
      <pc:sldChg chg="modSp mod">
        <pc:chgData name="Geraldine Blake" userId="167da8ac-34b2-4afe-b0a8-f75794a414b2" providerId="ADAL" clId="{92FF3361-4558-403C-A5AF-B118A429CD4D}" dt="2021-06-23T10:05:08.302" v="768" actId="20577"/>
        <pc:sldMkLst>
          <pc:docMk/>
          <pc:sldMk cId="2810757318" sldId="257"/>
        </pc:sldMkLst>
        <pc:spChg chg="mod">
          <ac:chgData name="Geraldine Blake" userId="167da8ac-34b2-4afe-b0a8-f75794a414b2" providerId="ADAL" clId="{92FF3361-4558-403C-A5AF-B118A429CD4D}" dt="2021-06-23T10:02:35.103" v="627" actId="1076"/>
          <ac:spMkLst>
            <pc:docMk/>
            <pc:sldMk cId="2810757318" sldId="257"/>
            <ac:spMk id="2" creationId="{00000000-0000-0000-0000-000000000000}"/>
          </ac:spMkLst>
        </pc:spChg>
        <pc:spChg chg="mod">
          <ac:chgData name="Geraldine Blake" userId="167da8ac-34b2-4afe-b0a8-f75794a414b2" providerId="ADAL" clId="{92FF3361-4558-403C-A5AF-B118A429CD4D}" dt="2021-06-23T10:05:08.302" v="768" actId="20577"/>
          <ac:spMkLst>
            <pc:docMk/>
            <pc:sldMk cId="2810757318" sldId="257"/>
            <ac:spMk id="3" creationId="{00000000-0000-0000-0000-000000000000}"/>
          </ac:spMkLst>
        </pc:spChg>
      </pc:sldChg>
      <pc:sldChg chg="modSp new mod">
        <pc:chgData name="Geraldine Blake" userId="167da8ac-34b2-4afe-b0a8-f75794a414b2" providerId="ADAL" clId="{92FF3361-4558-403C-A5AF-B118A429CD4D}" dt="2021-06-23T10:06:06.347" v="769" actId="1076"/>
        <pc:sldMkLst>
          <pc:docMk/>
          <pc:sldMk cId="82870806" sldId="258"/>
        </pc:sldMkLst>
        <pc:spChg chg="mod">
          <ac:chgData name="Geraldine Blake" userId="167da8ac-34b2-4afe-b0a8-f75794a414b2" providerId="ADAL" clId="{92FF3361-4558-403C-A5AF-B118A429CD4D}" dt="2021-06-23T10:02:30.551" v="626" actId="1076"/>
          <ac:spMkLst>
            <pc:docMk/>
            <pc:sldMk cId="82870806" sldId="258"/>
            <ac:spMk id="2" creationId="{51AD65E7-AF0A-4FBF-B81D-E0F771C27AA4}"/>
          </ac:spMkLst>
        </pc:spChg>
        <pc:spChg chg="mod">
          <ac:chgData name="Geraldine Blake" userId="167da8ac-34b2-4afe-b0a8-f75794a414b2" providerId="ADAL" clId="{92FF3361-4558-403C-A5AF-B118A429CD4D}" dt="2021-06-23T10:06:06.347" v="769" actId="1076"/>
          <ac:spMkLst>
            <pc:docMk/>
            <pc:sldMk cId="82870806" sldId="258"/>
            <ac:spMk id="3" creationId="{E961C653-6208-4BC5-B9A3-8CBB7932E49E}"/>
          </ac:spMkLst>
        </pc:spChg>
      </pc:sldChg>
      <pc:sldChg chg="modSp new mod">
        <pc:chgData name="Geraldine Blake" userId="167da8ac-34b2-4afe-b0a8-f75794a414b2" providerId="ADAL" clId="{92FF3361-4558-403C-A5AF-B118A429CD4D}" dt="2021-06-23T10:02:25.086" v="625" actId="1076"/>
        <pc:sldMkLst>
          <pc:docMk/>
          <pc:sldMk cId="3153685171" sldId="259"/>
        </pc:sldMkLst>
        <pc:spChg chg="mod">
          <ac:chgData name="Geraldine Blake" userId="167da8ac-34b2-4afe-b0a8-f75794a414b2" providerId="ADAL" clId="{92FF3361-4558-403C-A5AF-B118A429CD4D}" dt="2021-06-23T10:02:25.086" v="625" actId="1076"/>
          <ac:spMkLst>
            <pc:docMk/>
            <pc:sldMk cId="3153685171" sldId="259"/>
            <ac:spMk id="2" creationId="{5A432673-0250-4F8A-ABD2-8BEA1268B309}"/>
          </ac:spMkLst>
        </pc:spChg>
        <pc:spChg chg="mod">
          <ac:chgData name="Geraldine Blake" userId="167da8ac-34b2-4afe-b0a8-f75794a414b2" providerId="ADAL" clId="{92FF3361-4558-403C-A5AF-B118A429CD4D}" dt="2021-06-23T09:51:54.288" v="49" actId="255"/>
          <ac:spMkLst>
            <pc:docMk/>
            <pc:sldMk cId="3153685171" sldId="259"/>
            <ac:spMk id="3" creationId="{26D60E64-0964-44AB-9DC6-93295E509C39}"/>
          </ac:spMkLst>
        </pc:spChg>
      </pc:sldChg>
      <pc:sldChg chg="modSp new mod">
        <pc:chgData name="Geraldine Blake" userId="167da8ac-34b2-4afe-b0a8-f75794a414b2" providerId="ADAL" clId="{92FF3361-4558-403C-A5AF-B118A429CD4D}" dt="2021-06-23T10:02:46.761" v="629" actId="1076"/>
        <pc:sldMkLst>
          <pc:docMk/>
          <pc:sldMk cId="3702006437" sldId="260"/>
        </pc:sldMkLst>
        <pc:spChg chg="mod">
          <ac:chgData name="Geraldine Blake" userId="167da8ac-34b2-4afe-b0a8-f75794a414b2" providerId="ADAL" clId="{92FF3361-4558-403C-A5AF-B118A429CD4D}" dt="2021-06-23T10:02:43.312" v="628" actId="1076"/>
          <ac:spMkLst>
            <pc:docMk/>
            <pc:sldMk cId="3702006437" sldId="260"/>
            <ac:spMk id="2" creationId="{8234C738-FEAA-46DF-98E0-FBED9AE0C8A5}"/>
          </ac:spMkLst>
        </pc:spChg>
        <pc:spChg chg="mod">
          <ac:chgData name="Geraldine Blake" userId="167da8ac-34b2-4afe-b0a8-f75794a414b2" providerId="ADAL" clId="{92FF3361-4558-403C-A5AF-B118A429CD4D}" dt="2021-06-23T10:02:46.761" v="629" actId="1076"/>
          <ac:spMkLst>
            <pc:docMk/>
            <pc:sldMk cId="3702006437" sldId="260"/>
            <ac:spMk id="3" creationId="{10A5FB6E-3AB4-4285-B577-8A21DF274609}"/>
          </ac:spMkLst>
        </pc:spChg>
      </pc:sldChg>
      <pc:sldChg chg="modSp new mod">
        <pc:chgData name="Geraldine Blake" userId="167da8ac-34b2-4afe-b0a8-f75794a414b2" providerId="ADAL" clId="{92FF3361-4558-403C-A5AF-B118A429CD4D}" dt="2021-06-23T10:03:10.494" v="640" actId="20577"/>
        <pc:sldMkLst>
          <pc:docMk/>
          <pc:sldMk cId="3366832353" sldId="261"/>
        </pc:sldMkLst>
        <pc:spChg chg="mod">
          <ac:chgData name="Geraldine Blake" userId="167da8ac-34b2-4afe-b0a8-f75794a414b2" providerId="ADAL" clId="{92FF3361-4558-403C-A5AF-B118A429CD4D}" dt="2021-06-23T10:03:10.494" v="640" actId="20577"/>
          <ac:spMkLst>
            <pc:docMk/>
            <pc:sldMk cId="3366832353" sldId="261"/>
            <ac:spMk id="2" creationId="{40CF08C2-B30F-4870-8EFC-B846A746D42D}"/>
          </ac:spMkLst>
        </pc:spChg>
        <pc:spChg chg="mod">
          <ac:chgData name="Geraldine Blake" userId="167da8ac-34b2-4afe-b0a8-f75794a414b2" providerId="ADAL" clId="{92FF3361-4558-403C-A5AF-B118A429CD4D}" dt="2021-06-23T10:02:20.279" v="624" actId="14100"/>
          <ac:spMkLst>
            <pc:docMk/>
            <pc:sldMk cId="3366832353" sldId="261"/>
            <ac:spMk id="3" creationId="{347BE310-C7F8-464F-A891-88044F1B023A}"/>
          </ac:spMkLst>
        </pc:spChg>
      </pc:sldChg>
      <pc:sldChg chg="modSp new mod">
        <pc:chgData name="Geraldine Blake" userId="167da8ac-34b2-4afe-b0a8-f75794a414b2" providerId="ADAL" clId="{92FF3361-4558-403C-A5AF-B118A429CD4D}" dt="2021-06-23T10:04:54.318" v="767" actId="20577"/>
        <pc:sldMkLst>
          <pc:docMk/>
          <pc:sldMk cId="4074840655" sldId="262"/>
        </pc:sldMkLst>
        <pc:spChg chg="mod">
          <ac:chgData name="Geraldine Blake" userId="167da8ac-34b2-4afe-b0a8-f75794a414b2" providerId="ADAL" clId="{92FF3361-4558-403C-A5AF-B118A429CD4D}" dt="2021-06-23T10:03:24.283" v="661" actId="20577"/>
          <ac:spMkLst>
            <pc:docMk/>
            <pc:sldMk cId="4074840655" sldId="262"/>
            <ac:spMk id="2" creationId="{BC6847D7-83B6-40D4-B46B-7F03A1ADB51C}"/>
          </ac:spMkLst>
        </pc:spChg>
        <pc:spChg chg="mod">
          <ac:chgData name="Geraldine Blake" userId="167da8ac-34b2-4afe-b0a8-f75794a414b2" providerId="ADAL" clId="{92FF3361-4558-403C-A5AF-B118A429CD4D}" dt="2021-06-23T10:04:54.318" v="767" actId="20577"/>
          <ac:spMkLst>
            <pc:docMk/>
            <pc:sldMk cId="4074840655" sldId="262"/>
            <ac:spMk id="3" creationId="{18787E04-E808-44BD-A0C5-ACCC2B55618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CD0D09-71A2-4CCC-94EF-A299C3EEC53D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0_3" csCatId="mainScheme" phldr="1"/>
      <dgm:spPr/>
    </dgm:pt>
    <dgm:pt modelId="{1E3D63DB-7E7C-41AF-9D6E-901004AB18E4}">
      <dgm:prSet phldrT="[Text]"/>
      <dgm:spPr/>
      <dgm:t>
        <a:bodyPr/>
        <a:lstStyle/>
        <a:p>
          <a:r>
            <a:rPr lang="en-GB">
              <a:solidFill>
                <a:schemeClr val="bg1"/>
              </a:solidFill>
            </a:rPr>
            <a:t>Hostile environment </a:t>
          </a:r>
        </a:p>
      </dgm:t>
    </dgm:pt>
    <dgm:pt modelId="{0F2B7389-515C-48F4-86AE-0B7A95DF4A63}" type="parTrans" cxnId="{704CA1F2-58FE-49EE-BE08-CAEA4F877BE1}">
      <dgm:prSet/>
      <dgm:spPr/>
      <dgm:t>
        <a:bodyPr/>
        <a:lstStyle/>
        <a:p>
          <a:endParaRPr lang="en-GB"/>
        </a:p>
      </dgm:t>
    </dgm:pt>
    <dgm:pt modelId="{F6F9ACDD-0051-4813-A6B5-6FA3D26E2F2A}" type="sibTrans" cxnId="{704CA1F2-58FE-49EE-BE08-CAEA4F877BE1}">
      <dgm:prSet/>
      <dgm:spPr/>
      <dgm:t>
        <a:bodyPr/>
        <a:lstStyle/>
        <a:p>
          <a:endParaRPr lang="en-GB"/>
        </a:p>
      </dgm:t>
    </dgm:pt>
    <dgm:pt modelId="{8C4BC1ED-E011-40B7-AD7E-6839C8FFF080}">
      <dgm:prSet phldrT="[Text]"/>
      <dgm:spPr/>
      <dgm:t>
        <a:bodyPr/>
        <a:lstStyle/>
        <a:p>
          <a:r>
            <a:rPr lang="en-GB">
              <a:solidFill>
                <a:schemeClr val="bg1"/>
              </a:solidFill>
            </a:rPr>
            <a:t>Brexit</a:t>
          </a:r>
        </a:p>
        <a:p>
          <a:r>
            <a:rPr lang="en-GB">
              <a:solidFill>
                <a:schemeClr val="bg1"/>
              </a:solidFill>
            </a:rPr>
            <a:t>EU Settlement Scheme </a:t>
          </a:r>
        </a:p>
      </dgm:t>
    </dgm:pt>
    <dgm:pt modelId="{E7E13EB8-9D67-4B0D-8509-F3C660D93D19}" type="parTrans" cxnId="{8313A9F2-EF38-416E-A061-0F4A50783417}">
      <dgm:prSet/>
      <dgm:spPr/>
      <dgm:t>
        <a:bodyPr/>
        <a:lstStyle/>
        <a:p>
          <a:endParaRPr lang="en-GB"/>
        </a:p>
      </dgm:t>
    </dgm:pt>
    <dgm:pt modelId="{45EE7D4E-DFA0-4363-8FB9-35BA10E1AFDC}" type="sibTrans" cxnId="{8313A9F2-EF38-416E-A061-0F4A50783417}">
      <dgm:prSet/>
      <dgm:spPr/>
      <dgm:t>
        <a:bodyPr/>
        <a:lstStyle/>
        <a:p>
          <a:endParaRPr lang="en-GB"/>
        </a:p>
      </dgm:t>
    </dgm:pt>
    <dgm:pt modelId="{AFD39BFA-6C90-481D-B19D-783A07FC880C}">
      <dgm:prSet phldrT="[Text]"/>
      <dgm:spPr/>
      <dgm:t>
        <a:bodyPr/>
        <a:lstStyle/>
        <a:p>
          <a:r>
            <a:rPr lang="en-GB">
              <a:solidFill>
                <a:schemeClr val="bg1"/>
              </a:solidFill>
            </a:rPr>
            <a:t>‘New Plan for Immigration’</a:t>
          </a:r>
        </a:p>
      </dgm:t>
    </dgm:pt>
    <dgm:pt modelId="{72471A23-94B8-4BBA-BF1A-EA86887A6FA1}" type="parTrans" cxnId="{F0AC4781-8C05-4788-901A-078D898837AF}">
      <dgm:prSet/>
      <dgm:spPr/>
      <dgm:t>
        <a:bodyPr/>
        <a:lstStyle/>
        <a:p>
          <a:endParaRPr lang="en-GB"/>
        </a:p>
      </dgm:t>
    </dgm:pt>
    <dgm:pt modelId="{13C3A29F-F183-400A-8855-8C27F4371836}" type="sibTrans" cxnId="{F0AC4781-8C05-4788-901A-078D898837AF}">
      <dgm:prSet/>
      <dgm:spPr/>
      <dgm:t>
        <a:bodyPr/>
        <a:lstStyle/>
        <a:p>
          <a:endParaRPr lang="en-GB"/>
        </a:p>
      </dgm:t>
    </dgm:pt>
    <dgm:pt modelId="{23533D70-BEA6-4798-B4CA-C5D82ED23EAB}">
      <dgm:prSet/>
      <dgm:spPr/>
      <dgm:t>
        <a:bodyPr/>
        <a:lstStyle/>
        <a:p>
          <a:r>
            <a:rPr lang="en-GB">
              <a:solidFill>
                <a:schemeClr val="bg1"/>
              </a:solidFill>
            </a:rPr>
            <a:t>Windrush scandal </a:t>
          </a:r>
        </a:p>
      </dgm:t>
    </dgm:pt>
    <dgm:pt modelId="{00AFF094-4AEF-4A7F-AA8C-2A5C377CC671}" type="parTrans" cxnId="{3607D080-5EF5-4995-8650-17B62933C139}">
      <dgm:prSet/>
      <dgm:spPr/>
      <dgm:t>
        <a:bodyPr/>
        <a:lstStyle/>
        <a:p>
          <a:endParaRPr lang="en-GB"/>
        </a:p>
      </dgm:t>
    </dgm:pt>
    <dgm:pt modelId="{BBF2A8A5-0E45-4A79-A8DC-5A3070B7206C}" type="sibTrans" cxnId="{3607D080-5EF5-4995-8650-17B62933C139}">
      <dgm:prSet/>
      <dgm:spPr/>
      <dgm:t>
        <a:bodyPr/>
        <a:lstStyle/>
        <a:p>
          <a:endParaRPr lang="en-GB"/>
        </a:p>
      </dgm:t>
    </dgm:pt>
    <dgm:pt modelId="{A8B1D0C6-A78E-47E2-9FEB-80A024B4F69A}">
      <dgm:prSet/>
      <dgm:spPr/>
      <dgm:t>
        <a:bodyPr/>
        <a:lstStyle/>
        <a:p>
          <a:r>
            <a:rPr lang="en-GB">
              <a:solidFill>
                <a:schemeClr val="bg1"/>
              </a:solidFill>
            </a:rPr>
            <a:t>Cuts to Legal Aid </a:t>
          </a:r>
        </a:p>
      </dgm:t>
    </dgm:pt>
    <dgm:pt modelId="{4E7C2CDB-8C27-4E7D-94AB-07DDEE94D067}" type="parTrans" cxnId="{C42CD565-2265-4664-B699-A5B7EF2F6C36}">
      <dgm:prSet/>
      <dgm:spPr/>
      <dgm:t>
        <a:bodyPr/>
        <a:lstStyle/>
        <a:p>
          <a:endParaRPr lang="en-GB"/>
        </a:p>
      </dgm:t>
    </dgm:pt>
    <dgm:pt modelId="{96D66713-912E-43E2-A63F-EED42FDF10CB}" type="sibTrans" cxnId="{C42CD565-2265-4664-B699-A5B7EF2F6C36}">
      <dgm:prSet/>
      <dgm:spPr/>
      <dgm:t>
        <a:bodyPr/>
        <a:lstStyle/>
        <a:p>
          <a:endParaRPr lang="en-GB"/>
        </a:p>
      </dgm:t>
    </dgm:pt>
    <dgm:pt modelId="{564046E1-6BC0-432B-A6E8-9A671C806476}" type="pres">
      <dgm:prSet presAssocID="{03CD0D09-71A2-4CCC-94EF-A299C3EEC53D}" presName="Name0" presStyleCnt="0">
        <dgm:presLayoutVars>
          <dgm:chMax val="7"/>
          <dgm:dir/>
          <dgm:resizeHandles val="exact"/>
        </dgm:presLayoutVars>
      </dgm:prSet>
      <dgm:spPr/>
    </dgm:pt>
    <dgm:pt modelId="{10389416-0279-44E3-A52D-0C5460DA13FB}" type="pres">
      <dgm:prSet presAssocID="{03CD0D09-71A2-4CCC-94EF-A299C3EEC53D}" presName="ellipse1" presStyleLbl="vennNode1" presStyleIdx="0" presStyleCnt="5" custLinFactNeighborX="27551">
        <dgm:presLayoutVars>
          <dgm:bulletEnabled val="1"/>
        </dgm:presLayoutVars>
      </dgm:prSet>
      <dgm:spPr/>
    </dgm:pt>
    <dgm:pt modelId="{062FA8C2-2013-4F93-9FA8-0D393C425434}" type="pres">
      <dgm:prSet presAssocID="{03CD0D09-71A2-4CCC-94EF-A299C3EEC53D}" presName="ellipse2" presStyleLbl="vennNode1" presStyleIdx="1" presStyleCnt="5" custLinFactNeighborX="12214" custLinFactNeighborY="2699">
        <dgm:presLayoutVars>
          <dgm:bulletEnabled val="1"/>
        </dgm:presLayoutVars>
      </dgm:prSet>
      <dgm:spPr/>
    </dgm:pt>
    <dgm:pt modelId="{5D735865-4E3E-431A-8E37-3D389BD2733E}" type="pres">
      <dgm:prSet presAssocID="{03CD0D09-71A2-4CCC-94EF-A299C3EEC53D}" presName="ellipse3" presStyleLbl="vennNode1" presStyleIdx="2" presStyleCnt="5">
        <dgm:presLayoutVars>
          <dgm:bulletEnabled val="1"/>
        </dgm:presLayoutVars>
      </dgm:prSet>
      <dgm:spPr/>
    </dgm:pt>
    <dgm:pt modelId="{9F8866B7-F8F5-408C-997B-5263D5F18484}" type="pres">
      <dgm:prSet presAssocID="{03CD0D09-71A2-4CCC-94EF-A299C3EEC53D}" presName="ellipse4" presStyleLbl="vennNode1" presStyleIdx="3" presStyleCnt="5" custLinFactNeighborX="-10163" custLinFactNeighborY="-76">
        <dgm:presLayoutVars>
          <dgm:bulletEnabled val="1"/>
        </dgm:presLayoutVars>
      </dgm:prSet>
      <dgm:spPr/>
    </dgm:pt>
    <dgm:pt modelId="{18BB9C6C-3919-492D-AD1F-B61BABBD035E}" type="pres">
      <dgm:prSet presAssocID="{03CD0D09-71A2-4CCC-94EF-A299C3EEC53D}" presName="ellipse5" presStyleLbl="vennNode1" presStyleIdx="4" presStyleCnt="5" custLinFactNeighborX="-19948" custLinFactNeighborY="-2776">
        <dgm:presLayoutVars>
          <dgm:bulletEnabled val="1"/>
        </dgm:presLayoutVars>
      </dgm:prSet>
      <dgm:spPr/>
    </dgm:pt>
  </dgm:ptLst>
  <dgm:cxnLst>
    <dgm:cxn modelId="{91BD6D20-B3CB-4EEA-A38C-F7610811DFA5}" type="presOf" srcId="{AFD39BFA-6C90-481D-B19D-783A07FC880C}" destId="{9F8866B7-F8F5-408C-997B-5263D5F18484}" srcOrd="0" destOrd="0" presId="urn:microsoft.com/office/officeart/2005/8/layout/rings+Icon"/>
    <dgm:cxn modelId="{D45B0B2A-EEEE-4724-921B-B4A6B1BC7EDD}" type="presOf" srcId="{23533D70-BEA6-4798-B4CA-C5D82ED23EAB}" destId="{5D735865-4E3E-431A-8E37-3D389BD2733E}" srcOrd="0" destOrd="0" presId="urn:microsoft.com/office/officeart/2005/8/layout/rings+Icon"/>
    <dgm:cxn modelId="{C42CD565-2265-4664-B699-A5B7EF2F6C36}" srcId="{03CD0D09-71A2-4CCC-94EF-A299C3EEC53D}" destId="{A8B1D0C6-A78E-47E2-9FEB-80A024B4F69A}" srcOrd="4" destOrd="0" parTransId="{4E7C2CDB-8C27-4E7D-94AB-07DDEE94D067}" sibTransId="{96D66713-912E-43E2-A63F-EED42FDF10CB}"/>
    <dgm:cxn modelId="{0974F946-CB4F-4EE2-B3D4-6E2F00EC9147}" type="presOf" srcId="{03CD0D09-71A2-4CCC-94EF-A299C3EEC53D}" destId="{564046E1-6BC0-432B-A6E8-9A671C806476}" srcOrd="0" destOrd="0" presId="urn:microsoft.com/office/officeart/2005/8/layout/rings+Icon"/>
    <dgm:cxn modelId="{3607D080-5EF5-4995-8650-17B62933C139}" srcId="{03CD0D09-71A2-4CCC-94EF-A299C3EEC53D}" destId="{23533D70-BEA6-4798-B4CA-C5D82ED23EAB}" srcOrd="2" destOrd="0" parTransId="{00AFF094-4AEF-4A7F-AA8C-2A5C377CC671}" sibTransId="{BBF2A8A5-0E45-4A79-A8DC-5A3070B7206C}"/>
    <dgm:cxn modelId="{F0AC4781-8C05-4788-901A-078D898837AF}" srcId="{03CD0D09-71A2-4CCC-94EF-A299C3EEC53D}" destId="{AFD39BFA-6C90-481D-B19D-783A07FC880C}" srcOrd="3" destOrd="0" parTransId="{72471A23-94B8-4BBA-BF1A-EA86887A6FA1}" sibTransId="{13C3A29F-F183-400A-8855-8C27F4371836}"/>
    <dgm:cxn modelId="{9E9DFC89-8FEE-4E5D-B572-8942DF550D92}" type="presOf" srcId="{A8B1D0C6-A78E-47E2-9FEB-80A024B4F69A}" destId="{18BB9C6C-3919-492D-AD1F-B61BABBD035E}" srcOrd="0" destOrd="0" presId="urn:microsoft.com/office/officeart/2005/8/layout/rings+Icon"/>
    <dgm:cxn modelId="{9C53D690-F86D-4B23-8F00-4C705BC1FCB7}" type="presOf" srcId="{8C4BC1ED-E011-40B7-AD7E-6839C8FFF080}" destId="{062FA8C2-2013-4F93-9FA8-0D393C425434}" srcOrd="0" destOrd="0" presId="urn:microsoft.com/office/officeart/2005/8/layout/rings+Icon"/>
    <dgm:cxn modelId="{2E4D8AD0-B693-44E4-8328-819EE6AEA6C3}" type="presOf" srcId="{1E3D63DB-7E7C-41AF-9D6E-901004AB18E4}" destId="{10389416-0279-44E3-A52D-0C5460DA13FB}" srcOrd="0" destOrd="0" presId="urn:microsoft.com/office/officeart/2005/8/layout/rings+Icon"/>
    <dgm:cxn modelId="{704CA1F2-58FE-49EE-BE08-CAEA4F877BE1}" srcId="{03CD0D09-71A2-4CCC-94EF-A299C3EEC53D}" destId="{1E3D63DB-7E7C-41AF-9D6E-901004AB18E4}" srcOrd="0" destOrd="0" parTransId="{0F2B7389-515C-48F4-86AE-0B7A95DF4A63}" sibTransId="{F6F9ACDD-0051-4813-A6B5-6FA3D26E2F2A}"/>
    <dgm:cxn modelId="{8313A9F2-EF38-416E-A061-0F4A50783417}" srcId="{03CD0D09-71A2-4CCC-94EF-A299C3EEC53D}" destId="{8C4BC1ED-E011-40B7-AD7E-6839C8FFF080}" srcOrd="1" destOrd="0" parTransId="{E7E13EB8-9D67-4B0D-8509-F3C660D93D19}" sibTransId="{45EE7D4E-DFA0-4363-8FB9-35BA10E1AFDC}"/>
    <dgm:cxn modelId="{8146232F-F202-4FEE-BAB0-BC411692D82A}" type="presParOf" srcId="{564046E1-6BC0-432B-A6E8-9A671C806476}" destId="{10389416-0279-44E3-A52D-0C5460DA13FB}" srcOrd="0" destOrd="0" presId="urn:microsoft.com/office/officeart/2005/8/layout/rings+Icon"/>
    <dgm:cxn modelId="{1ED1AB00-7ED9-415B-A37E-5C74A7DBC515}" type="presParOf" srcId="{564046E1-6BC0-432B-A6E8-9A671C806476}" destId="{062FA8C2-2013-4F93-9FA8-0D393C425434}" srcOrd="1" destOrd="0" presId="urn:microsoft.com/office/officeart/2005/8/layout/rings+Icon"/>
    <dgm:cxn modelId="{6029D244-A00D-4421-89CB-F2B9760FBFA0}" type="presParOf" srcId="{564046E1-6BC0-432B-A6E8-9A671C806476}" destId="{5D735865-4E3E-431A-8E37-3D389BD2733E}" srcOrd="2" destOrd="0" presId="urn:microsoft.com/office/officeart/2005/8/layout/rings+Icon"/>
    <dgm:cxn modelId="{71BE5AD4-7EA7-4474-A1F7-1196AC5F09BB}" type="presParOf" srcId="{564046E1-6BC0-432B-A6E8-9A671C806476}" destId="{9F8866B7-F8F5-408C-997B-5263D5F18484}" srcOrd="3" destOrd="0" presId="urn:microsoft.com/office/officeart/2005/8/layout/rings+Icon"/>
    <dgm:cxn modelId="{D9E0559E-E742-45BA-801B-E116A793D7B4}" type="presParOf" srcId="{564046E1-6BC0-432B-A6E8-9A671C806476}" destId="{18BB9C6C-3919-492D-AD1F-B61BABBD035E}" srcOrd="4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9416-0279-44E3-A52D-0C5460DA13FB}">
      <dsp:nvSpPr>
        <dsp:cNvPr id="0" name=""/>
        <dsp:cNvSpPr/>
      </dsp:nvSpPr>
      <dsp:spPr>
        <a:xfrm>
          <a:off x="864094" y="0"/>
          <a:ext cx="2594183" cy="259417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>
              <a:solidFill>
                <a:schemeClr val="bg1"/>
              </a:solidFill>
            </a:rPr>
            <a:t>Hostile environment </a:t>
          </a:r>
        </a:p>
      </dsp:txBody>
      <dsp:txXfrm>
        <a:off x="1244003" y="379908"/>
        <a:ext cx="1834365" cy="1834361"/>
      </dsp:txXfrm>
    </dsp:sp>
    <dsp:sp modelId="{062FA8C2-2013-4F93-9FA8-0D393C425434}">
      <dsp:nvSpPr>
        <dsp:cNvPr id="0" name=""/>
        <dsp:cNvSpPr/>
      </dsp:nvSpPr>
      <dsp:spPr>
        <a:xfrm>
          <a:off x="1800194" y="1730172"/>
          <a:ext cx="2594183" cy="259417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>
              <a:solidFill>
                <a:schemeClr val="bg1"/>
              </a:solidFill>
            </a:rPr>
            <a:t>Brexit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>
              <a:solidFill>
                <a:schemeClr val="bg1"/>
              </a:solidFill>
            </a:rPr>
            <a:t>EU Settlement Scheme </a:t>
          </a:r>
        </a:p>
      </dsp:txBody>
      <dsp:txXfrm>
        <a:off x="2180103" y="2110080"/>
        <a:ext cx="1834365" cy="1834361"/>
      </dsp:txXfrm>
    </dsp:sp>
    <dsp:sp modelId="{5D735865-4E3E-431A-8E37-3D389BD2733E}">
      <dsp:nvSpPr>
        <dsp:cNvPr id="0" name=""/>
        <dsp:cNvSpPr/>
      </dsp:nvSpPr>
      <dsp:spPr>
        <a:xfrm>
          <a:off x="2818104" y="0"/>
          <a:ext cx="2594183" cy="259417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>
              <a:solidFill>
                <a:schemeClr val="bg1"/>
              </a:solidFill>
            </a:rPr>
            <a:t>Windrush scandal </a:t>
          </a:r>
        </a:p>
      </dsp:txBody>
      <dsp:txXfrm>
        <a:off x="3198013" y="379908"/>
        <a:ext cx="1834365" cy="1834361"/>
      </dsp:txXfrm>
    </dsp:sp>
    <dsp:sp modelId="{9F8866B7-F8F5-408C-997B-5263D5F18484}">
      <dsp:nvSpPr>
        <dsp:cNvPr id="0" name=""/>
        <dsp:cNvSpPr/>
      </dsp:nvSpPr>
      <dsp:spPr>
        <a:xfrm>
          <a:off x="3888428" y="1728200"/>
          <a:ext cx="2594183" cy="259417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>
              <a:solidFill>
                <a:schemeClr val="bg1"/>
              </a:solidFill>
            </a:rPr>
            <a:t>‘New Plan for Immigration’</a:t>
          </a:r>
        </a:p>
      </dsp:txBody>
      <dsp:txXfrm>
        <a:off x="4268337" y="2108108"/>
        <a:ext cx="1834365" cy="1834361"/>
      </dsp:txXfrm>
    </dsp:sp>
    <dsp:sp modelId="{18BB9C6C-3919-492D-AD1F-B61BABBD035E}">
      <dsp:nvSpPr>
        <dsp:cNvPr id="0" name=""/>
        <dsp:cNvSpPr/>
      </dsp:nvSpPr>
      <dsp:spPr>
        <a:xfrm>
          <a:off x="4968557" y="0"/>
          <a:ext cx="2594183" cy="259417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>
              <a:solidFill>
                <a:schemeClr val="bg1"/>
              </a:solidFill>
            </a:rPr>
            <a:t>Cuts to Legal Aid </a:t>
          </a:r>
        </a:p>
      </dsp:txBody>
      <dsp:txXfrm>
        <a:off x="5348466" y="379908"/>
        <a:ext cx="1834365" cy="1834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D67E237-97D7-470A-92AD-61B07DE2FC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817523"/>
            <a:ext cx="2228986" cy="1857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E237-97D7-470A-92AD-61B07DE2FC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E237-97D7-470A-92AD-61B07DE2FC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E237-97D7-470A-92AD-61B07DE2FC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048" y="5733256"/>
            <a:ext cx="1023043" cy="8523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E237-97D7-470A-92AD-61B07DE2FC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E237-97D7-470A-92AD-61B07DE2FC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67E237-97D7-470A-92AD-61B07DE2FC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D67E237-97D7-470A-92AD-61B07DE2FC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E237-97D7-470A-92AD-61B07DE2FC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E237-97D7-470A-92AD-61B07DE2FC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E237-97D7-470A-92AD-61B07DE2FC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D67E237-97D7-470A-92AD-61B07DE2FC3B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4BA05F0-A7E9-4279-88E8-F00CC5298D2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flourish.studio/visualisation/4911966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anchor="b">
            <a:normAutofit fontScale="90000"/>
          </a:bodyPr>
          <a:lstStyle/>
          <a:p>
            <a:r>
              <a:rPr lang="en-GB"/>
              <a:t>Funding Strategy for Immigration Advice in London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63500"/>
            <a:r>
              <a:rPr lang="en-GB">
                <a:latin typeface="Century Gothic"/>
              </a:rPr>
              <a:t>30th 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24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0EFD1-9D6B-4A22-95AA-43B6806F7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ea typeface="+mn-lt"/>
                <a:cs typeface="+mn-lt"/>
              </a:rPr>
              <a:t>WHAT can funders do?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F31A-1940-445D-82BF-3820FC96E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3512"/>
            <a:ext cx="8229600" cy="4325112"/>
          </a:xfrm>
        </p:spPr>
        <p:txBody>
          <a:bodyPr>
            <a:normAutofit fontScale="92500" lnSpcReduction="20000"/>
          </a:bodyPr>
          <a:lstStyle/>
          <a:p>
            <a:pPr marL="0" lvl="0" indent="0" fontAlgn="base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800" b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BUILD STRONG SECTOR INFRASTRUCTURE AND NETWORKS </a:t>
            </a:r>
            <a:endParaRPr lang="en-GB" sz="280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fontAlgn="base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C: Strengthen the pipeline, recruitment and retention of immigration advisors in the sector, taking the cost of workforce development for the sector out of individual organisations. </a:t>
            </a:r>
            <a:endParaRPr lang="en-GB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D: Invest in sector infrastructure to co-ordinate partnerships and networks, ensuring there </a:t>
            </a:r>
            <a:r>
              <a:rPr lang="en-GB">
                <a:effectLst/>
                <a:latin typeface="Arial" panose="020B0604020202020204" pitchFamily="34" charset="0"/>
              </a:rPr>
              <a:t>are no wrong doors, and there is always a pathway to help at the level at which it is </a:t>
            </a:r>
            <a:r>
              <a:rPr lang="en-US" sz="2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needed. 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672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B2358-267E-4257-8250-D30DC6ACB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ea typeface="+mn-lt"/>
                <a:cs typeface="+mn-lt"/>
              </a:rPr>
              <a:t>WHAT can funders do?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9507B-86F3-4B5C-9921-9B7011BB7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714"/>
            <a:ext cx="8229600" cy="4325112"/>
          </a:xfrm>
        </p:spPr>
        <p:txBody>
          <a:bodyPr/>
          <a:lstStyle/>
          <a:p>
            <a:pPr marL="0" lvl="0" indent="0" fontAlgn="base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800" b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STRENGTHEN POLICY INFLUENCING AND CAMPAIGNING </a:t>
            </a:r>
            <a:r>
              <a:rPr lang="en-US" sz="280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GB" sz="280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fontAlgn="base">
              <a:lnSpc>
                <a:spcPct val="9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600">
                <a:latin typeface="Calibri" panose="020F0502020204030204" pitchFamily="34" charset="0"/>
              </a:rPr>
              <a:t>E: Connect the frontline experience to policy and advocacy through the Justice Together Initiative.</a:t>
            </a:r>
            <a:endParaRPr lang="en-GB" sz="2600">
              <a:latin typeface="Calibri" panose="020F0502020204030204" pitchFamily="34" charset="0"/>
            </a:endParaRPr>
          </a:p>
          <a:p>
            <a:pPr marL="342900" indent="-342900" fontAlgn="base">
              <a:lnSpc>
                <a:spcPct val="9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600">
                <a:latin typeface="Calibri" panose="020F0502020204030204" pitchFamily="34" charset="0"/>
              </a:rPr>
              <a:t>F: </a:t>
            </a:r>
            <a:r>
              <a:rPr lang="en-GB" sz="2600">
                <a:latin typeface="Calibri" panose="020F0502020204030204" pitchFamily="34" charset="0"/>
              </a:rPr>
              <a:t>Build advocates for access to justice by investing in the leadership of people with both lived and technical experience.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404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847D7-83B6-40D4-B46B-7F03A1ADB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HOW should funders act? 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87E04-E808-44BD-A0C5-ACCC2B556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33633"/>
            <a:ext cx="8229600" cy="4325112"/>
          </a:xfrm>
        </p:spPr>
        <p:txBody>
          <a:bodyPr vert="horz" lIns="91440" tIns="45720" rIns="91440" bIns="45720" anchor="t">
            <a:normAutofit/>
          </a:bodyPr>
          <a:lstStyle/>
          <a:p>
            <a:pPr indent="-255905"/>
            <a:r>
              <a:rPr lang="en-US" sz="2600">
                <a:latin typeface="Calibri" panose="020F0502020204030204" pitchFamily="34" charset="0"/>
              </a:rPr>
              <a:t>Core funding, flexible funding, long term funding</a:t>
            </a:r>
          </a:p>
          <a:p>
            <a:pPr indent="-255905"/>
            <a:r>
              <a:rPr lang="en-US" sz="2600">
                <a:latin typeface="Calibri"/>
                <a:cs typeface="Calibri"/>
              </a:rPr>
              <a:t>Applied intelligently drawing on evidence about demand and supply</a:t>
            </a:r>
          </a:p>
          <a:p>
            <a:pPr indent="-255905"/>
            <a:r>
              <a:rPr lang="en-US" sz="2600">
                <a:latin typeface="Calibri" panose="020F0502020204030204" pitchFamily="34" charset="0"/>
              </a:rPr>
              <a:t>Aligning efforts and working collaboratively</a:t>
            </a:r>
          </a:p>
          <a:p>
            <a:pPr marL="109728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840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24DF3-7B13-4F66-8435-4E6EFE396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/>
          <a:lstStyle/>
          <a:p>
            <a:r>
              <a:rPr lang="en-GB"/>
              <a:t>What next?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43C4C-A1C8-41A8-AFD2-72475DEA0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75520"/>
            <a:ext cx="8229600" cy="4325112"/>
          </a:xfrm>
        </p:spPr>
        <p:txBody>
          <a:bodyPr vert="horz" lIns="91440" tIns="45720" rIns="91440" bIns="45720" anchor="t">
            <a:normAutofit/>
          </a:bodyPr>
          <a:lstStyle/>
          <a:p>
            <a:pPr marL="342900" indent="-342900" fontAlgn="base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600">
                <a:latin typeface="Calibri"/>
                <a:cs typeface="Calibri"/>
              </a:rPr>
              <a:t>London Funders networks (Advice, Housing and Homelessness, Health, Children and Young People, Borough Grants Officers).   </a:t>
            </a:r>
            <a:endParaRPr lang="en-US" sz="2600">
              <a:latin typeface="Calibri"/>
              <a:cs typeface="Calibri"/>
            </a:endParaRPr>
          </a:p>
          <a:p>
            <a:pPr marL="342900" indent="-342900" fontAlgn="base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600">
                <a:latin typeface="Calibri"/>
                <a:cs typeface="Calibri"/>
              </a:rPr>
              <a:t>The Justice Together Initiative will launch its London programme in summer 2021 and will be open to new funders pooling or aligning throughout the programme. </a:t>
            </a:r>
          </a:p>
          <a:p>
            <a:pPr marL="342900" indent="-342900" fontAlgn="base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600">
                <a:latin typeface="Calibri"/>
                <a:cs typeface="Calibri"/>
              </a:rPr>
              <a:t>The Robust Safety Net Mission runs to 2025 and will continue to work throughout the recovery period. </a:t>
            </a:r>
            <a:endParaRPr lang="en-GB" sz="2600">
              <a:latin typeface="Calibri"/>
              <a:cs typeface="Calibri"/>
            </a:endParaRPr>
          </a:p>
          <a:p>
            <a:pPr indent="-255905">
              <a:buNone/>
            </a:pPr>
            <a:endParaRPr lang="en-GB" sz="4200">
              <a:latin typeface="Calibri"/>
              <a:cs typeface="Calibri"/>
            </a:endParaRPr>
          </a:p>
          <a:p>
            <a:pPr>
              <a:buNone/>
            </a:pPr>
            <a:endParaRPr lang="en-GB"/>
          </a:p>
          <a:p>
            <a:pPr marL="10922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35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F501F-6620-4BF1-A3CD-2D38ABE27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r>
              <a:rPr lang="en-GB"/>
              <a:t>The context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AFD4C3-4E28-46BF-AEDD-F6A1D14ED9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460101"/>
              </p:ext>
            </p:extLst>
          </p:nvPr>
        </p:nvGraphicFramePr>
        <p:xfrm>
          <a:off x="323528" y="206084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32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82560-8EF4-4D62-8DC4-5DEE8BE1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The gulf between demand and 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7DBFF-B471-4296-B95D-8BC1AA349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Aft>
                <a:spcPts val="600"/>
              </a:spcAft>
              <a:buNone/>
            </a:pP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The most recent estimate of </a:t>
            </a:r>
            <a:r>
              <a:rPr lang="en-GB" b="1">
                <a:latin typeface="Calibri" panose="020F0502020204030204" pitchFamily="34" charset="0"/>
                <a:cs typeface="Calibri" panose="020F0502020204030204" pitchFamily="34" charset="0"/>
              </a:rPr>
              <a:t>demand in London is in the hundreds of thousands</a:t>
            </a: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The estimated total </a:t>
            </a:r>
            <a:r>
              <a:rPr lang="en-GB" b="1">
                <a:latin typeface="Calibri" panose="020F0502020204030204" pitchFamily="34" charset="0"/>
                <a:cs typeface="Calibri" panose="020F0502020204030204" pitchFamily="34" charset="0"/>
              </a:rPr>
              <a:t>supply of immigration advice case work is 4,000-4,500 cases per year</a:t>
            </a: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109728" indent="0">
              <a:buNone/>
            </a:pPr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GB" sz="18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'A Huge Gulf: Demand for and Supply of Immigration Legal Advice in London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By Jo Wilding, Maureen </a:t>
            </a:r>
            <a:r>
              <a:rPr lang="en-US" sz="180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Mguni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Travis van </a:t>
            </a:r>
            <a:r>
              <a:rPr lang="en-US" sz="180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Isacker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1800">
                <a:latin typeface="Calibri" panose="020F0502020204030204" pitchFamily="34" charset="0"/>
                <a:ea typeface="Calibri" panose="020F0502020204030204" pitchFamily="34" charset="0"/>
              </a:rPr>
              <a:t>Published by The 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Paul Hamlyn Foundation, June 2021</a:t>
            </a:r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21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4C738-FEAA-46DF-98E0-FBED9AE0C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WHY should funders care? 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5FB6E-3AB4-4285-B577-8A21DF274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183" y="1989959"/>
            <a:ext cx="8229600" cy="4325112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fund </a:t>
            </a:r>
            <a:r>
              <a:rPr lang="en-US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 to tackle poverty</a:t>
            </a:r>
          </a:p>
          <a:p>
            <a:pPr marL="342900" lvl="0" indent="-342900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fund </a:t>
            </a:r>
            <a:r>
              <a:rPr lang="en-US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employment initiatives</a:t>
            </a:r>
          </a:p>
          <a:p>
            <a:pPr marL="342900" lvl="0" indent="-342900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fund </a:t>
            </a:r>
            <a:r>
              <a:rPr lang="en-US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community health projects</a:t>
            </a:r>
          </a:p>
          <a:p>
            <a:pPr marL="342900" lvl="0" indent="-342900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fund </a:t>
            </a:r>
            <a:r>
              <a:rPr lang="en-US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homelessness organisations</a:t>
            </a:r>
            <a:endPara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fund </a:t>
            </a:r>
            <a:r>
              <a:rPr lang="en-US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 with children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fund </a:t>
            </a:r>
            <a:r>
              <a:rPr lang="en-US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race equality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are funding </a:t>
            </a:r>
            <a:r>
              <a:rPr lang="en-US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covid recovery work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are a funder in London, poor access to immigration advice is likely to be increasing demand in your field, and you can’t afford to ignore it.</a:t>
            </a:r>
            <a:endParaRPr lang="en-GB" sz="24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00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F27D9-3944-4735-9BF2-D6BF87FBB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/>
          </a:bodyPr>
          <a:lstStyle/>
          <a:p>
            <a:r>
              <a:rPr lang="en-GB" sz="310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Funders making grants to organisations that provide immigration </a:t>
            </a:r>
            <a:r>
              <a:rPr lang="en-GB" sz="3100">
                <a:latin typeface="Calibri" panose="020F0502020204030204" pitchFamily="34" charset="0"/>
                <a:cs typeface="Calibri" panose="020F0502020204030204" pitchFamily="34" charset="0"/>
              </a:rPr>
              <a:t>advice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575C65B-0FC8-4425-86DB-0E7E80F99D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75911"/>
            <a:ext cx="4834371" cy="498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5245E15-D895-456D-8461-C222C7AF7DFE}"/>
              </a:ext>
            </a:extLst>
          </p:cNvPr>
          <p:cNvSpPr txBox="1"/>
          <p:nvPr/>
        </p:nvSpPr>
        <p:spPr>
          <a:xfrm>
            <a:off x="323528" y="630932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u="sng" strike="noStrike">
                <a:solidFill>
                  <a:srgbClr val="3A8088"/>
                </a:solidFill>
                <a:effectLst/>
                <a:latin typeface="Roboto Light" panose="02000000000000000000" pitchFamily="2" charset="0"/>
                <a:hlinkClick r:id="rId3"/>
              </a:rPr>
              <a:t>https://public.flourish.studio/visualisation/4911966/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12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r>
              <a:rPr lang="en-US"/>
              <a:t>Our shared vision 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Aft>
                <a:spcPts val="600"/>
              </a:spcAft>
              <a:buNone/>
            </a:pPr>
            <a:r>
              <a:rPr lang="en-GB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robust and sustainable immigration advice sector that meets the needs of Londoners who do not have the rights and entitlements afforded to British citizens.  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n-GB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sector is 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supported by long-term, strategic and intelligent funding, which takes account of the whole system of frontline provision, effective infrastructure, and advocacy</a:t>
            </a:r>
            <a:r>
              <a:rPr lang="en-GB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 fairer policy-making.  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757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D65E7-AF0A-4FBF-B81D-E0F771C27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/>
          </a:bodyPr>
          <a:lstStyle/>
          <a:p>
            <a:r>
              <a:rPr lang="en-GB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sector will be able to: 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1C653-6208-4BC5-B9A3-8CBB7932E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6805"/>
            <a:ext cx="8229600" cy="4325112"/>
          </a:xfrm>
        </p:spPr>
        <p:txBody>
          <a:bodyPr>
            <a:normAutofit fontScale="92500"/>
          </a:bodyPr>
          <a:lstStyle/>
          <a:p>
            <a:pPr marL="342900" lvl="0" indent="-342900" fontAlgn="base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ensure that high-quality and effective advice, casework and legal support is accessible to Londoners who need to secure their status and move forward in their lives;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recruit and retain skilled staff in the sector, by managing a pipeline of training and skills;</a:t>
            </a:r>
            <a:endParaRPr lang="en-GB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r>
              <a:rPr lang="en-GB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rganise itself to support partnerships with grassroots organisations and statutory services, reaching those who need advice early (and </a:t>
            </a:r>
            <a:r>
              <a:rPr lang="en-GB" sz="2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urgently) </a:t>
            </a:r>
            <a:r>
              <a:rPr lang="en-GB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ensuring there is no ‘wrong door’ or ‘dead end’;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contribute its experience and expertise to policy-making to build a fairer and more effective immigration system for all. 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70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8CD25B8-6F68-49BE-8415-A75D722C4A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1" y="836712"/>
            <a:ext cx="7128791" cy="5254251"/>
          </a:xfrm>
        </p:spPr>
      </p:pic>
    </p:spTree>
    <p:extLst>
      <p:ext uri="{BB962C8B-B14F-4D97-AF65-F5344CB8AC3E}">
        <p14:creationId xmlns:p14="http://schemas.microsoft.com/office/powerpoint/2010/main" val="2141462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F08C2-B30F-4870-8EFC-B846A746D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WHAT can funders do?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BE310-C7F8-464F-A891-88044F1B0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3512"/>
            <a:ext cx="8229600" cy="4671024"/>
          </a:xfrm>
        </p:spPr>
        <p:txBody>
          <a:bodyPr>
            <a:normAutofit/>
          </a:bodyPr>
          <a:lstStyle/>
          <a:p>
            <a:pPr marL="109728" indent="0" fontAlgn="base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2400" b="1" cap="all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INCREASe</a:t>
            </a:r>
            <a:r>
              <a:rPr lang="en-US" sz="2400" b="1" cap="all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ACCESS TO Frontline IMMIGRATION Advice </a:t>
            </a:r>
          </a:p>
          <a:p>
            <a:pPr marL="342900" indent="-342900" fontAlgn="base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A: 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Support grassroots and frontline advice organisations, ensuring the people they support understand how to access their rights and are supported to do so.</a:t>
            </a:r>
            <a:endParaRPr lang="en-GB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B: Early action – embed immigration advice into community settings and others service such as employment, benefits, housing and health.</a:t>
            </a:r>
          </a:p>
        </p:txBody>
      </p:sp>
    </p:spTree>
    <p:extLst>
      <p:ext uri="{BB962C8B-B14F-4D97-AF65-F5344CB8AC3E}">
        <p14:creationId xmlns:p14="http://schemas.microsoft.com/office/powerpoint/2010/main" val="3366832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London Funders">
      <a:dk1>
        <a:srgbClr val="30001E"/>
      </a:dk1>
      <a:lt1>
        <a:sysClr val="window" lastClr="FFFFFF"/>
      </a:lt1>
      <a:dk2>
        <a:srgbClr val="5F003B"/>
      </a:dk2>
      <a:lt2>
        <a:srgbClr val="DEDEDE"/>
      </a:lt2>
      <a:accent1>
        <a:srgbClr val="594AA2"/>
      </a:accent1>
      <a:accent2>
        <a:srgbClr val="5F003B"/>
      </a:accent2>
      <a:accent3>
        <a:srgbClr val="9A398D"/>
      </a:accent3>
      <a:accent4>
        <a:srgbClr val="346583"/>
      </a:accent4>
      <a:accent5>
        <a:srgbClr val="5292BA"/>
      </a:accent5>
      <a:accent6>
        <a:srgbClr val="5C92B5"/>
      </a:accent6>
      <a:hlink>
        <a:srgbClr val="67AFBD"/>
      </a:hlink>
      <a:folHlink>
        <a:srgbClr val="ACCBDE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9B5EDB9AF30049BA9235DA3D725854" ma:contentTypeVersion="13" ma:contentTypeDescription="Create a new document." ma:contentTypeScope="" ma:versionID="e257388852dd7c999f371cc377f19b6a">
  <xsd:schema xmlns:xsd="http://www.w3.org/2001/XMLSchema" xmlns:xs="http://www.w3.org/2001/XMLSchema" xmlns:p="http://schemas.microsoft.com/office/2006/metadata/properties" xmlns:ns2="1d3e7ae0-a111-4f7f-b0e8-274c401a14d2" xmlns:ns3="bec6d8a1-fcfc-49f1-a6de-fcb0feaf700a" targetNamespace="http://schemas.microsoft.com/office/2006/metadata/properties" ma:root="true" ma:fieldsID="5f5adc9425020729dff952d59df383fe" ns2:_="" ns3:_="">
    <xsd:import namespace="1d3e7ae0-a111-4f7f-b0e8-274c401a14d2"/>
    <xsd:import namespace="bec6d8a1-fcfc-49f1-a6de-fcb0feaf70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3e7ae0-a111-4f7f-b0e8-274c401a14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6d8a1-fcfc-49f1-a6de-fcb0feaf700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AAD9A0-877E-4F45-99FB-C7D48FB7CF6A}"/>
</file>

<file path=customXml/itemProps2.xml><?xml version="1.0" encoding="utf-8"?>
<ds:datastoreItem xmlns:ds="http://schemas.openxmlformats.org/officeDocument/2006/customXml" ds:itemID="{800F8D11-D695-4E82-9F9D-5A234B0BD148}">
  <ds:schemaRefs>
    <ds:schemaRef ds:uri="1d3e7ae0-a111-4f7f-b0e8-274c401a14d2"/>
    <ds:schemaRef ds:uri="bec6d8a1-fcfc-49f1-a6de-fcb0feaf70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D57B210-61E3-40AE-A432-4468F107B2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Application>Microsoft Office PowerPoint</Application>
  <PresentationFormat>On-screen Show (4:3)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Funding Strategy for Immigration Advice in London </vt:lpstr>
      <vt:lpstr>The context</vt:lpstr>
      <vt:lpstr>The gulf between demand and supply</vt:lpstr>
      <vt:lpstr>WHY should funders care? </vt:lpstr>
      <vt:lpstr>Funders making grants to organisations that provide immigration advice</vt:lpstr>
      <vt:lpstr>Our shared vision </vt:lpstr>
      <vt:lpstr>This sector will be able to: </vt:lpstr>
      <vt:lpstr>PowerPoint Presentation</vt:lpstr>
      <vt:lpstr>WHAT can funders do?</vt:lpstr>
      <vt:lpstr>WHAT can funders do?</vt:lpstr>
      <vt:lpstr>WHAT can funders do?</vt:lpstr>
      <vt:lpstr>HOW should funders act? </vt:lpstr>
      <vt:lpstr>What next?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Banks</dc:creator>
  <cp:revision>1</cp:revision>
  <dcterms:created xsi:type="dcterms:W3CDTF">2017-11-28T12:04:07Z</dcterms:created>
  <dcterms:modified xsi:type="dcterms:W3CDTF">2021-06-30T08:48:56Z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0x0101006A9B5EDB9AF30049BA9235DA3D725854</vt:lpwstr>
  </property>
</Properties>
</file>